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0" r:id="rId2"/>
    <p:sldId id="268" r:id="rId3"/>
    <p:sldId id="272" r:id="rId4"/>
    <p:sldId id="274" r:id="rId5"/>
    <p:sldId id="269" r:id="rId6"/>
    <p:sldId id="275" r:id="rId7"/>
    <p:sldId id="261" r:id="rId8"/>
    <p:sldId id="265" r:id="rId9"/>
    <p:sldId id="262" r:id="rId10"/>
    <p:sldId id="280" r:id="rId11"/>
    <p:sldId id="263" r:id="rId12"/>
    <p:sldId id="281" r:id="rId13"/>
    <p:sldId id="264" r:id="rId14"/>
    <p:sldId id="276" r:id="rId15"/>
    <p:sldId id="278" r:id="rId16"/>
    <p:sldId id="279" r:id="rId17"/>
    <p:sldId id="277" r:id="rId18"/>
    <p:sldId id="282" r:id="rId19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3536"/>
    <a:srgbClr val="66AB8D"/>
    <a:srgbClr val="1019FF"/>
    <a:srgbClr val="FFD800"/>
    <a:srgbClr val="FF9626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85"/>
    <p:restoredTop sz="94737"/>
  </p:normalViewPr>
  <p:slideViewPr>
    <p:cSldViewPr snapToGrid="0" showGuides="1">
      <p:cViewPr>
        <p:scale>
          <a:sx n="231" d="100"/>
          <a:sy n="231" d="100"/>
        </p:scale>
        <p:origin x="144" y="-112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3.png>
</file>

<file path=ppt/media/image3.png>
</file>

<file path=ppt/media/image4.png>
</file>

<file path=ppt/media/image5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6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20/06/2024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image" Target="../media/image24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12" Type="http://schemas.openxmlformats.org/officeDocument/2006/relationships/image" Target="../media/image23.emf"/><Relationship Id="rId2" Type="http://schemas.openxmlformats.org/officeDocument/2006/relationships/image" Target="../media/image13.png"/><Relationship Id="rId16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emf"/><Relationship Id="rId11" Type="http://schemas.openxmlformats.org/officeDocument/2006/relationships/image" Target="../media/image22.emf"/><Relationship Id="rId5" Type="http://schemas.openxmlformats.org/officeDocument/2006/relationships/image" Target="../media/image16.emf"/><Relationship Id="rId15" Type="http://schemas.openxmlformats.org/officeDocument/2006/relationships/image" Target="../media/image26.emf"/><Relationship Id="rId10" Type="http://schemas.openxmlformats.org/officeDocument/2006/relationships/image" Target="../media/image21.emf"/><Relationship Id="rId4" Type="http://schemas.openxmlformats.org/officeDocument/2006/relationships/image" Target="../media/image15.emf"/><Relationship Id="rId9" Type="http://schemas.openxmlformats.org/officeDocument/2006/relationships/image" Target="../media/image20.emf"/><Relationship Id="rId1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3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35.emf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7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10" Type="http://schemas.openxmlformats.org/officeDocument/2006/relationships/image" Target="../media/image41.emf"/><Relationship Id="rId4" Type="http://schemas.openxmlformats.org/officeDocument/2006/relationships/image" Target="../media/image38.emf"/><Relationship Id="rId9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7.emf"/><Relationship Id="rId7" Type="http://schemas.openxmlformats.org/officeDocument/2006/relationships/oleObject" Target="../embeddings/oleObject2.bin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10" Type="http://schemas.openxmlformats.org/officeDocument/2006/relationships/image" Target="../media/image41.emf"/><Relationship Id="rId4" Type="http://schemas.openxmlformats.org/officeDocument/2006/relationships/image" Target="../media/image38.emf"/><Relationship Id="rId9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13" Type="http://schemas.openxmlformats.org/officeDocument/2006/relationships/image" Target="../media/image53.emf"/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12" Type="http://schemas.openxmlformats.org/officeDocument/2006/relationships/image" Target="../media/image52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emf"/><Relationship Id="rId11" Type="http://schemas.openxmlformats.org/officeDocument/2006/relationships/image" Target="../media/image51.emf"/><Relationship Id="rId5" Type="http://schemas.openxmlformats.org/officeDocument/2006/relationships/image" Target="../media/image45.emf"/><Relationship Id="rId15" Type="http://schemas.openxmlformats.org/officeDocument/2006/relationships/image" Target="../media/image55.emf"/><Relationship Id="rId10" Type="http://schemas.openxmlformats.org/officeDocument/2006/relationships/image" Target="../media/image50.emf"/><Relationship Id="rId4" Type="http://schemas.openxmlformats.org/officeDocument/2006/relationships/image" Target="../media/image44.emf"/><Relationship Id="rId9" Type="http://schemas.openxmlformats.org/officeDocument/2006/relationships/image" Target="../media/image49.emf"/><Relationship Id="rId14" Type="http://schemas.openxmlformats.org/officeDocument/2006/relationships/image" Target="../media/image5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597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6052C9-5E07-977D-6008-DDF81E4BB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57" t="13836" r="29648" b="76536"/>
          <a:stretch/>
        </p:blipFill>
        <p:spPr>
          <a:xfrm>
            <a:off x="1255986" y="3996559"/>
            <a:ext cx="762537" cy="2671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CB5AA6-D9CC-91A2-33EF-2740517C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1" t="12615" r="48263" b="10552"/>
          <a:stretch/>
        </p:blipFill>
        <p:spPr>
          <a:xfrm>
            <a:off x="1255986" y="977462"/>
            <a:ext cx="2002635" cy="30190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BC094E-A873-B3C1-8596-8FDC7A2A0105}"/>
              </a:ext>
            </a:extLst>
          </p:cNvPr>
          <p:cNvSpPr txBox="1"/>
          <p:nvPr/>
        </p:nvSpPr>
        <p:spPr>
          <a:xfrm>
            <a:off x="1991289" y="92541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1</a:t>
            </a:r>
            <a:endParaRPr lang="en-DK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A04322-3850-52B2-D03F-1AAD7DCF525C}"/>
              </a:ext>
            </a:extLst>
          </p:cNvPr>
          <p:cNvSpPr txBox="1"/>
          <p:nvPr/>
        </p:nvSpPr>
        <p:spPr>
          <a:xfrm>
            <a:off x="1981265" y="119749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2</a:t>
            </a:r>
            <a:endParaRPr lang="en-DK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BD76-D2BE-8C88-0F33-C828AADB05C2}"/>
              </a:ext>
            </a:extLst>
          </p:cNvPr>
          <p:cNvSpPr txBox="1"/>
          <p:nvPr/>
        </p:nvSpPr>
        <p:spPr>
          <a:xfrm>
            <a:off x="1991289" y="1796082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3</a:t>
            </a:r>
            <a:endParaRPr lang="en-DK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C49443-A01E-DB52-05D8-A16A8A796E3D}"/>
              </a:ext>
            </a:extLst>
          </p:cNvPr>
          <p:cNvSpPr txBox="1"/>
          <p:nvPr/>
        </p:nvSpPr>
        <p:spPr>
          <a:xfrm>
            <a:off x="1991289" y="245852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4</a:t>
            </a:r>
            <a:endParaRPr lang="en-DK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29266A-26CB-AE43-A067-3CAC2F031FB5}"/>
              </a:ext>
            </a:extLst>
          </p:cNvPr>
          <p:cNvSpPr txBox="1"/>
          <p:nvPr/>
        </p:nvSpPr>
        <p:spPr>
          <a:xfrm>
            <a:off x="1981265" y="3290500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000" dirty="0"/>
              <a:t>i</a:t>
            </a:r>
            <a:r>
              <a:rPr lang="en-DK" sz="1000" baseline="-25000" dirty="0"/>
              <a:t>5</a:t>
            </a:r>
            <a:endParaRPr lang="en-DK" sz="1000" dirty="0"/>
          </a:p>
        </p:txBody>
      </p:sp>
    </p:spTree>
    <p:extLst>
      <p:ext uri="{BB962C8B-B14F-4D97-AF65-F5344CB8AC3E}">
        <p14:creationId xmlns:p14="http://schemas.microsoft.com/office/powerpoint/2010/main" val="203292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22010" y="5826393"/>
            <a:ext cx="10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7585786"/>
              </p:ext>
            </p:extLst>
          </p:nvPr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06D52E3-A5FD-A804-2638-0C242C4F14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4025010"/>
              </p:ext>
            </p:extLst>
          </p:nvPr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474916"/>
              </p:ext>
            </p:extLst>
          </p:nvPr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124393"/>
              </p:ext>
            </p:extLst>
          </p:nvPr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87395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Hydroxylation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87395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Hydroxylation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447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Demethoxylation and hydroxylation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557021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3D2A40-247B-1728-6E55-40B2B48067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3423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2395787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2420116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638569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E793D4A8-CEF7-5B80-16A6-6C94A915B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7" t="15942" r="28953" b="52609"/>
          <a:stretch/>
        </p:blipFill>
        <p:spPr>
          <a:xfrm>
            <a:off x="2534480" y="487018"/>
            <a:ext cx="7746110" cy="5615608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24694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472840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472840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173485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53827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40413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599639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5374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60583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39768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48322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4537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15289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06764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89967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11900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19974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06741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54633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42923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075022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69690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4515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59732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04495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1007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39806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14388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66070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55453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55453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02175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195832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49185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38302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31924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19347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0583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03133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183102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190535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184466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198894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186547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95644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2843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596643" y="288861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8246205" y="30870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947018" y="-279008"/>
            <a:ext cx="246629" cy="1762813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8618052" y="57215"/>
            <a:ext cx="216776" cy="1195636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1ACF74-E903-B6D7-AC24-DDA416A03B5E}"/>
              </a:ext>
            </a:extLst>
          </p:cNvPr>
          <p:cNvCxnSpPr/>
          <p:nvPr/>
        </p:nvCxnSpPr>
        <p:spPr>
          <a:xfrm>
            <a:off x="2194043" y="231460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4BD6821-C165-94E9-394C-1BBAB7ACE0B4}"/>
              </a:ext>
            </a:extLst>
          </p:cNvPr>
          <p:cNvCxnSpPr/>
          <p:nvPr/>
        </p:nvCxnSpPr>
        <p:spPr>
          <a:xfrm>
            <a:off x="2194043" y="2990469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E91FF8-BF4C-DF2F-80AB-F88AC74A1DF1}"/>
              </a:ext>
            </a:extLst>
          </p:cNvPr>
          <p:cNvCxnSpPr/>
          <p:nvPr/>
        </p:nvCxnSpPr>
        <p:spPr>
          <a:xfrm>
            <a:off x="2194043" y="365307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4C3BFF0-9833-2A29-9F32-4ED277C59D5C}"/>
              </a:ext>
            </a:extLst>
          </p:cNvPr>
          <p:cNvCxnSpPr/>
          <p:nvPr/>
        </p:nvCxnSpPr>
        <p:spPr>
          <a:xfrm>
            <a:off x="2194043" y="432893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7B28812-4103-6F60-68F1-52C0D5A41697}"/>
              </a:ext>
            </a:extLst>
          </p:cNvPr>
          <p:cNvCxnSpPr>
            <a:cxnSpLocks/>
          </p:cNvCxnSpPr>
          <p:nvPr/>
        </p:nvCxnSpPr>
        <p:spPr>
          <a:xfrm>
            <a:off x="2200669" y="49849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707424-9C6D-895F-03F2-6F977119492D}"/>
              </a:ext>
            </a:extLst>
          </p:cNvPr>
          <p:cNvCxnSpPr/>
          <p:nvPr/>
        </p:nvCxnSpPr>
        <p:spPr>
          <a:xfrm>
            <a:off x="2194043" y="9827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489484E-8D5A-1149-3253-D317D11107DA}"/>
              </a:ext>
            </a:extLst>
          </p:cNvPr>
          <p:cNvCxnSpPr/>
          <p:nvPr/>
        </p:nvCxnSpPr>
        <p:spPr>
          <a:xfrm>
            <a:off x="2200669" y="16387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A803D54-CEB2-CCA4-9BD8-58D05113D4FA}"/>
              </a:ext>
            </a:extLst>
          </p:cNvPr>
          <p:cNvCxnSpPr/>
          <p:nvPr/>
        </p:nvCxnSpPr>
        <p:spPr>
          <a:xfrm>
            <a:off x="2432582" y="232123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7E28CA-42E7-60DA-C644-991025B9EAB8}"/>
              </a:ext>
            </a:extLst>
          </p:cNvPr>
          <p:cNvCxnSpPr/>
          <p:nvPr/>
        </p:nvCxnSpPr>
        <p:spPr>
          <a:xfrm>
            <a:off x="2432582" y="299709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63182B6-5E30-2870-90D3-9FDCB2B980FE}"/>
              </a:ext>
            </a:extLst>
          </p:cNvPr>
          <p:cNvCxnSpPr/>
          <p:nvPr/>
        </p:nvCxnSpPr>
        <p:spPr>
          <a:xfrm>
            <a:off x="2432582" y="365970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D9C43C-0979-E4D4-359B-8DBE04EFA802}"/>
              </a:ext>
            </a:extLst>
          </p:cNvPr>
          <p:cNvCxnSpPr/>
          <p:nvPr/>
        </p:nvCxnSpPr>
        <p:spPr>
          <a:xfrm>
            <a:off x="2432582" y="43355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FD0908A-D02A-80A6-2958-658A2C47E78E}"/>
              </a:ext>
            </a:extLst>
          </p:cNvPr>
          <p:cNvCxnSpPr>
            <a:cxnSpLocks/>
          </p:cNvCxnSpPr>
          <p:nvPr/>
        </p:nvCxnSpPr>
        <p:spPr>
          <a:xfrm>
            <a:off x="2439208" y="49915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A576B5-BABF-1D38-65A3-54BA6D7102F0}"/>
              </a:ext>
            </a:extLst>
          </p:cNvPr>
          <p:cNvCxnSpPr/>
          <p:nvPr/>
        </p:nvCxnSpPr>
        <p:spPr>
          <a:xfrm>
            <a:off x="2432582" y="98939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3F31A93-1A4A-C942-46BA-262753B00485}"/>
              </a:ext>
            </a:extLst>
          </p:cNvPr>
          <p:cNvCxnSpPr/>
          <p:nvPr/>
        </p:nvCxnSpPr>
        <p:spPr>
          <a:xfrm>
            <a:off x="2439208" y="164537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446649C-7F30-0DF1-ED09-872710BC83E8}"/>
              </a:ext>
            </a:extLst>
          </p:cNvPr>
          <p:cNvCxnSpPr/>
          <p:nvPr/>
        </p:nvCxnSpPr>
        <p:spPr>
          <a:xfrm>
            <a:off x="10037705" y="232123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5C30514-47AC-4A2D-DF68-F782FF7458F4}"/>
              </a:ext>
            </a:extLst>
          </p:cNvPr>
          <p:cNvCxnSpPr/>
          <p:nvPr/>
        </p:nvCxnSpPr>
        <p:spPr>
          <a:xfrm>
            <a:off x="10037705" y="299709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82652DB-5068-F1AA-58C7-E82CD2C8B6D5}"/>
              </a:ext>
            </a:extLst>
          </p:cNvPr>
          <p:cNvCxnSpPr/>
          <p:nvPr/>
        </p:nvCxnSpPr>
        <p:spPr>
          <a:xfrm>
            <a:off x="10037705" y="365970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B4E92B9-1B18-2766-B4E6-3F430159CD4C}"/>
              </a:ext>
            </a:extLst>
          </p:cNvPr>
          <p:cNvCxnSpPr/>
          <p:nvPr/>
        </p:nvCxnSpPr>
        <p:spPr>
          <a:xfrm>
            <a:off x="10037705" y="43355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1BC4D9-77AF-AA57-E15A-45D61B8845AF}"/>
              </a:ext>
            </a:extLst>
          </p:cNvPr>
          <p:cNvCxnSpPr>
            <a:cxnSpLocks/>
          </p:cNvCxnSpPr>
          <p:nvPr/>
        </p:nvCxnSpPr>
        <p:spPr>
          <a:xfrm>
            <a:off x="10044331" y="49915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94910CB-AC3B-F00D-81AF-F6AF14539615}"/>
              </a:ext>
            </a:extLst>
          </p:cNvPr>
          <p:cNvCxnSpPr/>
          <p:nvPr/>
        </p:nvCxnSpPr>
        <p:spPr>
          <a:xfrm>
            <a:off x="10037705" y="98939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4C5F81-0DE9-B263-83CF-3A27EA439034}"/>
              </a:ext>
            </a:extLst>
          </p:cNvPr>
          <p:cNvCxnSpPr/>
          <p:nvPr/>
        </p:nvCxnSpPr>
        <p:spPr>
          <a:xfrm>
            <a:off x="10044331" y="1645373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9FAB6C-7082-42FA-C8F2-0F354A94A442}"/>
              </a:ext>
            </a:extLst>
          </p:cNvPr>
          <p:cNvCxnSpPr/>
          <p:nvPr/>
        </p:nvCxnSpPr>
        <p:spPr>
          <a:xfrm>
            <a:off x="10143722" y="231460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CAE1CC-833B-8E02-87A4-A1F64F2DDE59}"/>
              </a:ext>
            </a:extLst>
          </p:cNvPr>
          <p:cNvCxnSpPr/>
          <p:nvPr/>
        </p:nvCxnSpPr>
        <p:spPr>
          <a:xfrm>
            <a:off x="10143722" y="2990469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18338C-568D-D406-D03F-4D55F76455D8}"/>
              </a:ext>
            </a:extLst>
          </p:cNvPr>
          <p:cNvCxnSpPr/>
          <p:nvPr/>
        </p:nvCxnSpPr>
        <p:spPr>
          <a:xfrm>
            <a:off x="10143722" y="365307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DE9CB23-1B64-086A-FDBD-A6F07FEE9469}"/>
              </a:ext>
            </a:extLst>
          </p:cNvPr>
          <p:cNvCxnSpPr/>
          <p:nvPr/>
        </p:nvCxnSpPr>
        <p:spPr>
          <a:xfrm>
            <a:off x="10143722" y="432893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0B929A-6C3B-17F2-4460-DE25F03D1FCA}"/>
              </a:ext>
            </a:extLst>
          </p:cNvPr>
          <p:cNvCxnSpPr>
            <a:cxnSpLocks/>
          </p:cNvCxnSpPr>
          <p:nvPr/>
        </p:nvCxnSpPr>
        <p:spPr>
          <a:xfrm>
            <a:off x="10150348" y="49849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4D84A67-BADE-16D4-1A1D-57BC67EAB29A}"/>
              </a:ext>
            </a:extLst>
          </p:cNvPr>
          <p:cNvCxnSpPr/>
          <p:nvPr/>
        </p:nvCxnSpPr>
        <p:spPr>
          <a:xfrm>
            <a:off x="10143722" y="98276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71A28D5-1B7F-3A8F-30B5-9A58F12D25F2}"/>
              </a:ext>
            </a:extLst>
          </p:cNvPr>
          <p:cNvCxnSpPr/>
          <p:nvPr/>
        </p:nvCxnSpPr>
        <p:spPr>
          <a:xfrm>
            <a:off x="10150348" y="16387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A76A3B3-0182-E628-92BE-750FA79F6864}"/>
              </a:ext>
            </a:extLst>
          </p:cNvPr>
          <p:cNvCxnSpPr/>
          <p:nvPr/>
        </p:nvCxnSpPr>
        <p:spPr>
          <a:xfrm>
            <a:off x="11411567" y="230135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2B47830-F39B-D58E-B490-A9E1585BAD7B}"/>
              </a:ext>
            </a:extLst>
          </p:cNvPr>
          <p:cNvCxnSpPr/>
          <p:nvPr/>
        </p:nvCxnSpPr>
        <p:spPr>
          <a:xfrm>
            <a:off x="11411567" y="2977216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54744AC-E66B-361E-6911-8AD25FF768A2}"/>
              </a:ext>
            </a:extLst>
          </p:cNvPr>
          <p:cNvCxnSpPr/>
          <p:nvPr/>
        </p:nvCxnSpPr>
        <p:spPr>
          <a:xfrm>
            <a:off x="11411567" y="363982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D8ADFD7-92C6-134A-72DD-2365132E0A76}"/>
              </a:ext>
            </a:extLst>
          </p:cNvPr>
          <p:cNvCxnSpPr/>
          <p:nvPr/>
        </p:nvCxnSpPr>
        <p:spPr>
          <a:xfrm>
            <a:off x="11411567" y="4315685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D0B60C2-9B54-505D-6159-276B10669638}"/>
              </a:ext>
            </a:extLst>
          </p:cNvPr>
          <p:cNvCxnSpPr>
            <a:cxnSpLocks/>
          </p:cNvCxnSpPr>
          <p:nvPr/>
        </p:nvCxnSpPr>
        <p:spPr>
          <a:xfrm>
            <a:off x="11418193" y="4971668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B5EFEAC-CF40-8074-22DD-06AEA61F1050}"/>
              </a:ext>
            </a:extLst>
          </p:cNvPr>
          <p:cNvCxnSpPr/>
          <p:nvPr/>
        </p:nvCxnSpPr>
        <p:spPr>
          <a:xfrm>
            <a:off x="11411567" y="96951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196E4B6-328D-8998-557A-315C8154E6E8}"/>
              </a:ext>
            </a:extLst>
          </p:cNvPr>
          <p:cNvCxnSpPr/>
          <p:nvPr/>
        </p:nvCxnSpPr>
        <p:spPr>
          <a:xfrm>
            <a:off x="11418193" y="162549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53296EB-8193-FA0D-4D89-1091172D12AC}"/>
              </a:ext>
            </a:extLst>
          </p:cNvPr>
          <p:cNvCxnSpPr/>
          <p:nvPr/>
        </p:nvCxnSpPr>
        <p:spPr>
          <a:xfrm>
            <a:off x="3580348" y="230798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47D7066-91CD-840E-A3FA-1798C9774F4E}"/>
              </a:ext>
            </a:extLst>
          </p:cNvPr>
          <p:cNvCxnSpPr/>
          <p:nvPr/>
        </p:nvCxnSpPr>
        <p:spPr>
          <a:xfrm>
            <a:off x="3580348" y="298384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4603299-6708-9A05-3F88-23E8F3C8C8CC}"/>
              </a:ext>
            </a:extLst>
          </p:cNvPr>
          <p:cNvCxnSpPr/>
          <p:nvPr/>
        </p:nvCxnSpPr>
        <p:spPr>
          <a:xfrm>
            <a:off x="3580348" y="364645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92C07EC-3F4C-9A7C-2E21-69E3EBFCEE5E}"/>
              </a:ext>
            </a:extLst>
          </p:cNvPr>
          <p:cNvCxnSpPr/>
          <p:nvPr/>
        </p:nvCxnSpPr>
        <p:spPr>
          <a:xfrm>
            <a:off x="3580348" y="432231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B51307D-FB8D-693F-0753-FAE55C5DEA03}"/>
              </a:ext>
            </a:extLst>
          </p:cNvPr>
          <p:cNvCxnSpPr>
            <a:cxnSpLocks/>
          </p:cNvCxnSpPr>
          <p:nvPr/>
        </p:nvCxnSpPr>
        <p:spPr>
          <a:xfrm>
            <a:off x="3586974" y="497829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B401348-1F73-AC0A-B350-7A7D706AFFB4}"/>
              </a:ext>
            </a:extLst>
          </p:cNvPr>
          <p:cNvCxnSpPr/>
          <p:nvPr/>
        </p:nvCxnSpPr>
        <p:spPr>
          <a:xfrm>
            <a:off x="3580348" y="97613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EB8D59C-9AC7-541B-2BC6-FBB1075B889D}"/>
              </a:ext>
            </a:extLst>
          </p:cNvPr>
          <p:cNvCxnSpPr/>
          <p:nvPr/>
        </p:nvCxnSpPr>
        <p:spPr>
          <a:xfrm>
            <a:off x="3586974" y="163212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1FA8D06-DF67-F860-5C43-47803A074EE5}"/>
              </a:ext>
            </a:extLst>
          </p:cNvPr>
          <p:cNvCxnSpPr/>
          <p:nvPr/>
        </p:nvCxnSpPr>
        <p:spPr>
          <a:xfrm>
            <a:off x="2333191" y="230798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30E517D-BAC5-ED63-6699-9DF7A93BD277}"/>
              </a:ext>
            </a:extLst>
          </p:cNvPr>
          <p:cNvCxnSpPr/>
          <p:nvPr/>
        </p:nvCxnSpPr>
        <p:spPr>
          <a:xfrm>
            <a:off x="2333191" y="298384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BAD3CDB-5E00-BA2C-AAD9-C30F56772D33}"/>
              </a:ext>
            </a:extLst>
          </p:cNvPr>
          <p:cNvCxnSpPr/>
          <p:nvPr/>
        </p:nvCxnSpPr>
        <p:spPr>
          <a:xfrm>
            <a:off x="2333191" y="364645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E7254C2-2BA4-F178-DDA3-0F15260DF51A}"/>
              </a:ext>
            </a:extLst>
          </p:cNvPr>
          <p:cNvCxnSpPr/>
          <p:nvPr/>
        </p:nvCxnSpPr>
        <p:spPr>
          <a:xfrm>
            <a:off x="2333191" y="4322312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97428DD-8EC6-2655-7D46-2690A19B10F1}"/>
              </a:ext>
            </a:extLst>
          </p:cNvPr>
          <p:cNvCxnSpPr>
            <a:cxnSpLocks/>
          </p:cNvCxnSpPr>
          <p:nvPr/>
        </p:nvCxnSpPr>
        <p:spPr>
          <a:xfrm>
            <a:off x="2339817" y="497829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64E9496-6625-F8F4-BC45-70C48DCECBF7}"/>
              </a:ext>
            </a:extLst>
          </p:cNvPr>
          <p:cNvCxnSpPr/>
          <p:nvPr/>
        </p:nvCxnSpPr>
        <p:spPr>
          <a:xfrm>
            <a:off x="2333191" y="97613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CEA871C-1D00-96E9-736B-DEFCEF0B6DAB}"/>
              </a:ext>
            </a:extLst>
          </p:cNvPr>
          <p:cNvCxnSpPr/>
          <p:nvPr/>
        </p:nvCxnSpPr>
        <p:spPr>
          <a:xfrm>
            <a:off x="2339817" y="163212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12652DB-7BE5-BFAA-C8A6-29ED585F9E9A}"/>
              </a:ext>
            </a:extLst>
          </p:cNvPr>
          <p:cNvCxnSpPr/>
          <p:nvPr/>
        </p:nvCxnSpPr>
        <p:spPr>
          <a:xfrm>
            <a:off x="2406081" y="231461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9388714-02E5-8D1A-3034-E58CE38DA8E8}"/>
              </a:ext>
            </a:extLst>
          </p:cNvPr>
          <p:cNvCxnSpPr/>
          <p:nvPr/>
        </p:nvCxnSpPr>
        <p:spPr>
          <a:xfrm>
            <a:off x="2406081" y="2990471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4939589-8369-859C-1406-9EADFE4B20C1}"/>
              </a:ext>
            </a:extLst>
          </p:cNvPr>
          <p:cNvCxnSpPr/>
          <p:nvPr/>
        </p:nvCxnSpPr>
        <p:spPr>
          <a:xfrm>
            <a:off x="2406081" y="365307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6ADD8EA-3399-4495-E366-4107885039D9}"/>
              </a:ext>
            </a:extLst>
          </p:cNvPr>
          <p:cNvCxnSpPr/>
          <p:nvPr/>
        </p:nvCxnSpPr>
        <p:spPr>
          <a:xfrm>
            <a:off x="2406081" y="432894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70DC65B-CD32-739C-8301-225EE97D7DBF}"/>
              </a:ext>
            </a:extLst>
          </p:cNvPr>
          <p:cNvCxnSpPr/>
          <p:nvPr/>
        </p:nvCxnSpPr>
        <p:spPr>
          <a:xfrm>
            <a:off x="2399455" y="163874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8AB8C44-3F5F-0A4C-8201-EA969D4BA3D8}"/>
              </a:ext>
            </a:extLst>
          </p:cNvPr>
          <p:cNvCxnSpPr/>
          <p:nvPr/>
        </p:nvCxnSpPr>
        <p:spPr>
          <a:xfrm>
            <a:off x="2465712" y="2321234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39ECF2B-2E06-75A5-7A4E-20D894439D87}"/>
              </a:ext>
            </a:extLst>
          </p:cNvPr>
          <p:cNvCxnSpPr/>
          <p:nvPr/>
        </p:nvCxnSpPr>
        <p:spPr>
          <a:xfrm>
            <a:off x="2465712" y="2997095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32FBEEC-7B02-5063-1BAA-AC0104AFBFA0}"/>
              </a:ext>
            </a:extLst>
          </p:cNvPr>
          <p:cNvCxnSpPr/>
          <p:nvPr/>
        </p:nvCxnSpPr>
        <p:spPr>
          <a:xfrm>
            <a:off x="2465712" y="365970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DCBDEAC-BD02-6CA7-E3A7-0BD96984D5BB}"/>
              </a:ext>
            </a:extLst>
          </p:cNvPr>
          <p:cNvCxnSpPr/>
          <p:nvPr/>
        </p:nvCxnSpPr>
        <p:spPr>
          <a:xfrm>
            <a:off x="2465712" y="4335564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5524408-AE6C-E5EF-3D4E-FA3A3CB80253}"/>
              </a:ext>
            </a:extLst>
          </p:cNvPr>
          <p:cNvCxnSpPr>
            <a:cxnSpLocks/>
          </p:cNvCxnSpPr>
          <p:nvPr/>
        </p:nvCxnSpPr>
        <p:spPr>
          <a:xfrm>
            <a:off x="2472338" y="4991547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D41716-C44C-3A0B-1FBC-9784BA53BD24}"/>
              </a:ext>
            </a:extLst>
          </p:cNvPr>
          <p:cNvCxnSpPr/>
          <p:nvPr/>
        </p:nvCxnSpPr>
        <p:spPr>
          <a:xfrm>
            <a:off x="2465712" y="98939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D1D2B88-4D0A-296B-DB55-C8A80D8DC489}"/>
              </a:ext>
            </a:extLst>
          </p:cNvPr>
          <p:cNvCxnSpPr/>
          <p:nvPr/>
        </p:nvCxnSpPr>
        <p:spPr>
          <a:xfrm>
            <a:off x="2472338" y="164537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594D370-C76B-EEFE-089A-57F695B99C64}"/>
              </a:ext>
            </a:extLst>
          </p:cNvPr>
          <p:cNvCxnSpPr/>
          <p:nvPr/>
        </p:nvCxnSpPr>
        <p:spPr>
          <a:xfrm>
            <a:off x="2651242" y="2314610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63D8043-7A08-EF92-61F2-B5F159E6BC14}"/>
              </a:ext>
            </a:extLst>
          </p:cNvPr>
          <p:cNvCxnSpPr/>
          <p:nvPr/>
        </p:nvCxnSpPr>
        <p:spPr>
          <a:xfrm>
            <a:off x="2651242" y="2990471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F9A61B2-81F0-96D5-D84A-F2A24DF2CA7B}"/>
              </a:ext>
            </a:extLst>
          </p:cNvPr>
          <p:cNvCxnSpPr/>
          <p:nvPr/>
        </p:nvCxnSpPr>
        <p:spPr>
          <a:xfrm>
            <a:off x="2651242" y="3653079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C5CDD32-9912-42B8-4B4A-F589E9724011}"/>
              </a:ext>
            </a:extLst>
          </p:cNvPr>
          <p:cNvCxnSpPr/>
          <p:nvPr/>
        </p:nvCxnSpPr>
        <p:spPr>
          <a:xfrm>
            <a:off x="2651242" y="4328940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5F3A256-948A-596A-D973-679CEED20CB2}"/>
              </a:ext>
            </a:extLst>
          </p:cNvPr>
          <p:cNvCxnSpPr>
            <a:cxnSpLocks/>
          </p:cNvCxnSpPr>
          <p:nvPr/>
        </p:nvCxnSpPr>
        <p:spPr>
          <a:xfrm>
            <a:off x="2657868" y="498492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6B1220F0-1CBF-E2A5-8A7B-FB502F001B14}"/>
              </a:ext>
            </a:extLst>
          </p:cNvPr>
          <p:cNvCxnSpPr/>
          <p:nvPr/>
        </p:nvCxnSpPr>
        <p:spPr>
          <a:xfrm>
            <a:off x="2651242" y="982766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5B9475A-2376-A41A-17B6-B69167902D1F}"/>
              </a:ext>
            </a:extLst>
          </p:cNvPr>
          <p:cNvCxnSpPr/>
          <p:nvPr/>
        </p:nvCxnSpPr>
        <p:spPr>
          <a:xfrm>
            <a:off x="2657868" y="1638749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3B16C2-1BB3-8300-C23F-AD4E85143E58}"/>
              </a:ext>
            </a:extLst>
          </p:cNvPr>
          <p:cNvCxnSpPr/>
          <p:nvPr/>
        </p:nvCxnSpPr>
        <p:spPr>
          <a:xfrm>
            <a:off x="11517583" y="2307984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EF7ADF3-CD1D-2454-FB31-DD9F2437D66F}"/>
              </a:ext>
            </a:extLst>
          </p:cNvPr>
          <p:cNvCxnSpPr/>
          <p:nvPr/>
        </p:nvCxnSpPr>
        <p:spPr>
          <a:xfrm>
            <a:off x="11517583" y="2983845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AFF7E5B-ED59-40CA-F3E1-6DC25DECD0A1}"/>
              </a:ext>
            </a:extLst>
          </p:cNvPr>
          <p:cNvCxnSpPr/>
          <p:nvPr/>
        </p:nvCxnSpPr>
        <p:spPr>
          <a:xfrm>
            <a:off x="11517583" y="364645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5639099-8F22-02A7-16BD-212293552EF6}"/>
              </a:ext>
            </a:extLst>
          </p:cNvPr>
          <p:cNvCxnSpPr/>
          <p:nvPr/>
        </p:nvCxnSpPr>
        <p:spPr>
          <a:xfrm>
            <a:off x="11517583" y="4322314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516B484-3A9F-ABE5-26D5-3E68CB9A7558}"/>
              </a:ext>
            </a:extLst>
          </p:cNvPr>
          <p:cNvCxnSpPr>
            <a:cxnSpLocks/>
          </p:cNvCxnSpPr>
          <p:nvPr/>
        </p:nvCxnSpPr>
        <p:spPr>
          <a:xfrm>
            <a:off x="11524209" y="4978297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6348A1F-310B-FC28-2CA4-4AB408470CEE}"/>
              </a:ext>
            </a:extLst>
          </p:cNvPr>
          <p:cNvCxnSpPr/>
          <p:nvPr/>
        </p:nvCxnSpPr>
        <p:spPr>
          <a:xfrm>
            <a:off x="11524209" y="1632123"/>
            <a:ext cx="0" cy="496956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43B310E-40BC-910F-EEBA-75064F708279}"/>
              </a:ext>
            </a:extLst>
          </p:cNvPr>
          <p:cNvCxnSpPr/>
          <p:nvPr/>
        </p:nvCxnSpPr>
        <p:spPr>
          <a:xfrm>
            <a:off x="11252541" y="2314608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35B8753-F0A4-18AD-E09B-E0AB8A213E88}"/>
              </a:ext>
            </a:extLst>
          </p:cNvPr>
          <p:cNvCxnSpPr/>
          <p:nvPr/>
        </p:nvCxnSpPr>
        <p:spPr>
          <a:xfrm>
            <a:off x="11252541" y="2990469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1366BA9-6A98-7CE2-3B94-17A513A872C2}"/>
              </a:ext>
            </a:extLst>
          </p:cNvPr>
          <p:cNvCxnSpPr/>
          <p:nvPr/>
        </p:nvCxnSpPr>
        <p:spPr>
          <a:xfrm>
            <a:off x="11252541" y="365307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D9D6275-D4D0-03A1-43DB-9566B142E8BF}"/>
              </a:ext>
            </a:extLst>
          </p:cNvPr>
          <p:cNvCxnSpPr/>
          <p:nvPr/>
        </p:nvCxnSpPr>
        <p:spPr>
          <a:xfrm>
            <a:off x="11252541" y="98276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1E4BDD2-7615-03D9-6863-56D243938E3E}"/>
              </a:ext>
            </a:extLst>
          </p:cNvPr>
          <p:cNvCxnSpPr/>
          <p:nvPr/>
        </p:nvCxnSpPr>
        <p:spPr>
          <a:xfrm>
            <a:off x="11259167" y="163874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2F50655-3891-6C6D-C1C1-33754721EBA3}"/>
              </a:ext>
            </a:extLst>
          </p:cNvPr>
          <p:cNvCxnSpPr/>
          <p:nvPr/>
        </p:nvCxnSpPr>
        <p:spPr>
          <a:xfrm>
            <a:off x="11298925" y="230798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008E80BE-10BC-69E7-3D76-DEAD2CD8FACB}"/>
              </a:ext>
            </a:extLst>
          </p:cNvPr>
          <p:cNvCxnSpPr/>
          <p:nvPr/>
        </p:nvCxnSpPr>
        <p:spPr>
          <a:xfrm>
            <a:off x="11298925" y="2983845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4D7AEFD4-F109-94F4-87BC-251ED8B580F2}"/>
              </a:ext>
            </a:extLst>
          </p:cNvPr>
          <p:cNvCxnSpPr/>
          <p:nvPr/>
        </p:nvCxnSpPr>
        <p:spPr>
          <a:xfrm>
            <a:off x="11298925" y="364645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AF3A6E3-062F-00B0-B2AB-FCE1CFDF2E32}"/>
              </a:ext>
            </a:extLst>
          </p:cNvPr>
          <p:cNvCxnSpPr/>
          <p:nvPr/>
        </p:nvCxnSpPr>
        <p:spPr>
          <a:xfrm>
            <a:off x="11298925" y="4322314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AA884BC-CBFE-5F63-AD9F-B2C3F8D7679D}"/>
              </a:ext>
            </a:extLst>
          </p:cNvPr>
          <p:cNvCxnSpPr>
            <a:cxnSpLocks/>
          </p:cNvCxnSpPr>
          <p:nvPr/>
        </p:nvCxnSpPr>
        <p:spPr>
          <a:xfrm>
            <a:off x="11305551" y="4978297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B45E637-104A-CDED-C389-ABB3FD29F6D2}"/>
              </a:ext>
            </a:extLst>
          </p:cNvPr>
          <p:cNvCxnSpPr/>
          <p:nvPr/>
        </p:nvCxnSpPr>
        <p:spPr>
          <a:xfrm>
            <a:off x="11298925" y="976140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B24D8DB-D973-5D5F-EE8E-5D4B5B3AFC27}"/>
              </a:ext>
            </a:extLst>
          </p:cNvPr>
          <p:cNvCxnSpPr/>
          <p:nvPr/>
        </p:nvCxnSpPr>
        <p:spPr>
          <a:xfrm>
            <a:off x="11305551" y="1632123"/>
            <a:ext cx="0" cy="496956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28810AD-8CE6-2784-3AEA-37DBB104777E}"/>
              </a:ext>
            </a:extLst>
          </p:cNvPr>
          <p:cNvCxnSpPr/>
          <p:nvPr/>
        </p:nvCxnSpPr>
        <p:spPr>
          <a:xfrm>
            <a:off x="762970" y="231089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FE6FDBF2-9601-2B4F-6B6D-5A028D35656E}"/>
              </a:ext>
            </a:extLst>
          </p:cNvPr>
          <p:cNvCxnSpPr/>
          <p:nvPr/>
        </p:nvCxnSpPr>
        <p:spPr>
          <a:xfrm>
            <a:off x="762970" y="2986752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C60729D-C2FA-A18C-B8E3-811491828604}"/>
              </a:ext>
            </a:extLst>
          </p:cNvPr>
          <p:cNvCxnSpPr/>
          <p:nvPr/>
        </p:nvCxnSpPr>
        <p:spPr>
          <a:xfrm>
            <a:off x="762970" y="364936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3786C1-8C9C-4C7A-9024-1269499FAAD4}"/>
              </a:ext>
            </a:extLst>
          </p:cNvPr>
          <p:cNvCxnSpPr/>
          <p:nvPr/>
        </p:nvCxnSpPr>
        <p:spPr>
          <a:xfrm>
            <a:off x="762970" y="4325221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FA7B30D-8EC2-7405-9556-3579B98ED5F7}"/>
              </a:ext>
            </a:extLst>
          </p:cNvPr>
          <p:cNvCxnSpPr>
            <a:cxnSpLocks/>
          </p:cNvCxnSpPr>
          <p:nvPr/>
        </p:nvCxnSpPr>
        <p:spPr>
          <a:xfrm>
            <a:off x="769596" y="4981204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/>
          <p:nvPr/>
        </p:nvCxnSpPr>
        <p:spPr>
          <a:xfrm>
            <a:off x="762970" y="979047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CBB5716-2469-EF12-5DD2-9F9FC0869F96}"/>
              </a:ext>
            </a:extLst>
          </p:cNvPr>
          <p:cNvCxnSpPr/>
          <p:nvPr/>
        </p:nvCxnSpPr>
        <p:spPr>
          <a:xfrm>
            <a:off x="769596" y="1635030"/>
            <a:ext cx="0" cy="49695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D1400A1-E852-8B06-6006-3DF214A277F1}"/>
              </a:ext>
            </a:extLst>
          </p:cNvPr>
          <p:cNvCxnSpPr/>
          <p:nvPr/>
        </p:nvCxnSpPr>
        <p:spPr>
          <a:xfrm>
            <a:off x="7316170" y="229974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4D2DE56-60BA-D369-1ED9-BC9217D23A03}"/>
              </a:ext>
            </a:extLst>
          </p:cNvPr>
          <p:cNvCxnSpPr/>
          <p:nvPr/>
        </p:nvCxnSpPr>
        <p:spPr>
          <a:xfrm>
            <a:off x="7316170" y="2975601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EEB95F9-39B7-B64C-140F-319C2EE8080E}"/>
              </a:ext>
            </a:extLst>
          </p:cNvPr>
          <p:cNvCxnSpPr/>
          <p:nvPr/>
        </p:nvCxnSpPr>
        <p:spPr>
          <a:xfrm>
            <a:off x="7316170" y="3638209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2CA0005-9093-FF58-51E8-1DE92567D4E6}"/>
              </a:ext>
            </a:extLst>
          </p:cNvPr>
          <p:cNvCxnSpPr/>
          <p:nvPr/>
        </p:nvCxnSpPr>
        <p:spPr>
          <a:xfrm>
            <a:off x="7316170" y="4314070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C7B73703-C967-AA20-E7EB-956889D5C48C}"/>
              </a:ext>
            </a:extLst>
          </p:cNvPr>
          <p:cNvCxnSpPr>
            <a:cxnSpLocks/>
          </p:cNvCxnSpPr>
          <p:nvPr/>
        </p:nvCxnSpPr>
        <p:spPr>
          <a:xfrm>
            <a:off x="7322796" y="4970053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3F3A2EE5-BECF-54E4-3DF9-BE1CB8EBABAA}"/>
              </a:ext>
            </a:extLst>
          </p:cNvPr>
          <p:cNvCxnSpPr/>
          <p:nvPr/>
        </p:nvCxnSpPr>
        <p:spPr>
          <a:xfrm>
            <a:off x="7316170" y="967896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0BC86BB4-02A6-8BE9-E90C-45D829827513}"/>
              </a:ext>
            </a:extLst>
          </p:cNvPr>
          <p:cNvCxnSpPr/>
          <p:nvPr/>
        </p:nvCxnSpPr>
        <p:spPr>
          <a:xfrm>
            <a:off x="7322796" y="1623879"/>
            <a:ext cx="0" cy="496956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073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2301751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2296943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2300149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2293737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2300149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2300149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2298171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2300149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2300149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2300149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8C930F4-14F7-8C99-2A02-181B2921C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 t="5431" r="32364" b="4627"/>
          <a:stretch/>
        </p:blipFill>
        <p:spPr>
          <a:xfrm>
            <a:off x="976311" y="97971"/>
            <a:ext cx="4231134" cy="63790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A6F71-43C8-4FB1-DDF7-EBC22791A7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5" t="32803" r="66544" b="16887"/>
          <a:stretch/>
        </p:blipFill>
        <p:spPr>
          <a:xfrm>
            <a:off x="5087470" y="184480"/>
            <a:ext cx="1897087" cy="19846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C9248AA-A4D2-71CF-E127-BED5B0356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17" t="9845" r="84219" b="69401"/>
          <a:stretch/>
        </p:blipFill>
        <p:spPr>
          <a:xfrm>
            <a:off x="5088471" y="2169125"/>
            <a:ext cx="751114" cy="91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3F279F-BED1-D93E-A722-D7198CC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434" y="299775"/>
            <a:ext cx="287876" cy="36416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3BC954-A038-5BB4-D9F0-EA552C8985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7" t="4814" r="61969" b="4604"/>
          <a:stretch/>
        </p:blipFill>
        <p:spPr>
          <a:xfrm>
            <a:off x="1437420" y="58543"/>
            <a:ext cx="2890214" cy="43056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B1D4D8-71B2-470E-7F55-777C731AA6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071" r="16685" b="7270"/>
          <a:stretch/>
        </p:blipFill>
        <p:spPr>
          <a:xfrm>
            <a:off x="4227839" y="82193"/>
            <a:ext cx="1639558" cy="306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44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3" y="4956718"/>
            <a:ext cx="323971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345553" cy="287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25530</TotalTime>
  <Words>257</Words>
  <Application>Microsoft Macintosh PowerPoint</Application>
  <PresentationFormat>Widescreen</PresentationFormat>
  <Paragraphs>112</Paragraphs>
  <Slides>18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105</cp:revision>
  <dcterms:created xsi:type="dcterms:W3CDTF">2024-04-22T11:19:00Z</dcterms:created>
  <dcterms:modified xsi:type="dcterms:W3CDTF">2024-06-21T12:56:07Z</dcterms:modified>
</cp:coreProperties>
</file>

<file path=docProps/thumbnail.jpeg>
</file>